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68" r:id="rId4"/>
    <p:sldId id="269" r:id="rId5"/>
    <p:sldId id="262" r:id="rId6"/>
    <p:sldId id="271" r:id="rId7"/>
    <p:sldId id="272" r:id="rId8"/>
    <p:sldId id="263" r:id="rId9"/>
    <p:sldId id="267" r:id="rId10"/>
    <p:sldId id="273" r:id="rId11"/>
    <p:sldId id="266" r:id="rId12"/>
    <p:sldId id="278" r:id="rId13"/>
    <p:sldId id="274" r:id="rId14"/>
    <p:sldId id="275" r:id="rId15"/>
    <p:sldId id="261" r:id="rId16"/>
    <p:sldId id="259" r:id="rId17"/>
    <p:sldId id="260" r:id="rId18"/>
    <p:sldId id="257" r:id="rId19"/>
    <p:sldId id="258" r:id="rId20"/>
    <p:sldId id="264" r:id="rId21"/>
    <p:sldId id="265" r:id="rId22"/>
    <p:sldId id="276" r:id="rId23"/>
    <p:sldId id="277" r:id="rId24"/>
    <p:sldId id="279" r:id="rId25"/>
    <p:sldId id="281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 smtClean="0">
                <a:latin typeface="Haettenschweiler" panose="020B0706040902060204" pitchFamily="34" charset="0"/>
              </a:rPr>
              <a:t>ESTIUM</a:t>
            </a:r>
            <a:endParaRPr lang="en-US" sz="11500" dirty="0">
              <a:latin typeface="Haettenschweiler" panose="020B0706040902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3"/>
            <a:ext cx="7197726" cy="376768"/>
          </a:xfrm>
        </p:spPr>
        <p:txBody>
          <a:bodyPr/>
          <a:lstStyle/>
          <a:p>
            <a:r>
              <a:rPr lang="en-US" dirty="0" smtClean="0"/>
              <a:t>UI PRESENTATION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962399" y="5105400"/>
            <a:ext cx="7197726" cy="952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Muhammad Arham khan, Mohamad </a:t>
            </a:r>
            <a:r>
              <a:rPr lang="en-US" dirty="0" err="1" smtClean="0"/>
              <a:t>fakhouri</a:t>
            </a:r>
            <a:r>
              <a:rPr lang="en-US" dirty="0" smtClean="0"/>
              <a:t>, </a:t>
            </a:r>
            <a:r>
              <a:rPr lang="en-US" dirty="0" err="1" smtClean="0"/>
              <a:t>sayed</a:t>
            </a:r>
            <a:r>
              <a:rPr lang="en-US" dirty="0" smtClean="0"/>
              <a:t> Abdullah </a:t>
            </a:r>
            <a:r>
              <a:rPr lang="en-US" dirty="0" err="1" smtClean="0"/>
              <a:t>qutb</a:t>
            </a:r>
            <a:r>
              <a:rPr lang="en-US" dirty="0" smtClean="0"/>
              <a:t>, </a:t>
            </a:r>
            <a:r>
              <a:rPr lang="en-US" dirty="0" err="1" smtClean="0"/>
              <a:t>amirhossein</a:t>
            </a:r>
            <a:r>
              <a:rPr lang="en-US" dirty="0" smtClean="0"/>
              <a:t> </a:t>
            </a:r>
            <a:r>
              <a:rPr lang="en-US" dirty="0" err="1" smtClean="0"/>
              <a:t>maghsoudi</a:t>
            </a:r>
            <a:r>
              <a:rPr lang="en-US" dirty="0" smtClean="0"/>
              <a:t>, Ahmet 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eren</a:t>
            </a:r>
            <a:r>
              <a:rPr lang="en-US" dirty="0" smtClean="0"/>
              <a:t>, </a:t>
            </a:r>
            <a:r>
              <a:rPr lang="en-US" dirty="0" err="1" smtClean="0"/>
              <a:t>sarah</a:t>
            </a:r>
            <a:r>
              <a:rPr lang="en-US" dirty="0" smtClean="0"/>
              <a:t> </a:t>
            </a:r>
            <a:r>
              <a:rPr lang="en-US" dirty="0" err="1" smtClean="0"/>
              <a:t>javaid</a:t>
            </a:r>
            <a:r>
              <a:rPr lang="en-US" dirty="0" smtClean="0"/>
              <a:t>, </a:t>
            </a:r>
            <a:r>
              <a:rPr lang="en-US" dirty="0" err="1" smtClean="0"/>
              <a:t>esra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deniz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1849054"/>
            <a:ext cx="1793875" cy="26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9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LOOK IN CALENDAR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44" y="1018556"/>
            <a:ext cx="2806055" cy="4988544"/>
          </a:xfrm>
        </p:spPr>
      </p:pic>
    </p:spTree>
    <p:extLst>
      <p:ext uri="{BB962C8B-B14F-4D97-AF65-F5344CB8AC3E}">
        <p14:creationId xmlns:p14="http://schemas.microsoft.com/office/powerpoint/2010/main" val="110601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59" y="769937"/>
            <a:ext cx="3083867" cy="5482433"/>
          </a:xfrm>
        </p:spPr>
      </p:pic>
    </p:spTree>
    <p:extLst>
      <p:ext uri="{BB962C8B-B14F-4D97-AF65-F5344CB8AC3E}">
        <p14:creationId xmlns:p14="http://schemas.microsoft.com/office/powerpoint/2010/main" val="241353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CIRCLES: friends wardrobe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79" y="1786203"/>
            <a:ext cx="2653009" cy="47164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88" y="1786203"/>
            <a:ext cx="2653010" cy="4716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2273300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 shared items from your friend’s wardrobes.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selected items to your wish-list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1" y="609600"/>
            <a:ext cx="10131425" cy="1456267"/>
          </a:xfrm>
        </p:spPr>
        <p:txBody>
          <a:bodyPr/>
          <a:lstStyle/>
          <a:p>
            <a:r>
              <a:rPr lang="en-US" dirty="0" smtClean="0"/>
              <a:t>CIRCLES: ADD FRIENDS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1054100"/>
            <a:ext cx="2930584" cy="51427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1" y="1054100"/>
            <a:ext cx="2930378" cy="51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CIRCLES: CREATE POLL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28" y="986059"/>
            <a:ext cx="3008372" cy="5279274"/>
          </a:xfrm>
        </p:spPr>
      </p:pic>
    </p:spTree>
    <p:extLst>
      <p:ext uri="{BB962C8B-B14F-4D97-AF65-F5344CB8AC3E}">
        <p14:creationId xmlns:p14="http://schemas.microsoft.com/office/powerpoint/2010/main" val="15592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6578599" cy="3649133"/>
          </a:xfrm>
        </p:spPr>
        <p:txBody>
          <a:bodyPr/>
          <a:lstStyle/>
          <a:p>
            <a:r>
              <a:rPr lang="en-US" dirty="0" smtClean="0"/>
              <a:t>Appears by clicking the arrow button at the bottom of home-screen.</a:t>
            </a:r>
          </a:p>
          <a:p>
            <a:r>
              <a:rPr lang="en-US" dirty="0" smtClean="0"/>
              <a:t>Scrollable. Disappears after 5 seconds of inactivity or upon clicking the arrow-down button</a:t>
            </a:r>
          </a:p>
          <a:p>
            <a:r>
              <a:rPr lang="en-US" dirty="0" smtClean="0"/>
              <a:t>Contains buttons to all the features of Vestium.</a:t>
            </a:r>
          </a:p>
          <a:p>
            <a:r>
              <a:rPr lang="en-US" dirty="0" smtClean="0"/>
              <a:t>Also contains “LOGOUT” “button.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609600"/>
            <a:ext cx="3349626" cy="59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1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44133"/>
            <a:ext cx="3835399" cy="4834467"/>
          </a:xfrm>
        </p:spPr>
        <p:txBody>
          <a:bodyPr/>
          <a:lstStyle/>
          <a:p>
            <a:r>
              <a:rPr lang="en-US" dirty="0" smtClean="0"/>
              <a:t>A fragment activity accessible through the home-screen tabs.</a:t>
            </a:r>
          </a:p>
          <a:p>
            <a:r>
              <a:rPr lang="en-US" dirty="0" smtClean="0"/>
              <a:t>Allows user to create new outfit combinations from their wardrobe by clicking on “ADD NEW LOOK”.</a:t>
            </a:r>
          </a:p>
          <a:p>
            <a:r>
              <a:rPr lang="en-US" dirty="0" smtClean="0"/>
              <a:t>Displays available looks in an infinite-scroll manner</a:t>
            </a:r>
          </a:p>
          <a:p>
            <a:r>
              <a:rPr lang="en-US" dirty="0" smtClean="0"/>
              <a:t>Every look has a “…” menu button, that allows user to ‘EDIT’ or ‘REMOVE’ the menu.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907" y="1744133"/>
            <a:ext cx="2353562" cy="4184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68" y="1754012"/>
            <a:ext cx="2348007" cy="4174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102" y="1744133"/>
            <a:ext cx="2384298" cy="418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LAUNDRY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165599" cy="4119033"/>
          </a:xfrm>
        </p:spPr>
        <p:txBody>
          <a:bodyPr/>
          <a:lstStyle/>
          <a:p>
            <a:r>
              <a:rPr lang="en-US" dirty="0"/>
              <a:t>A new child activity, with a back-arrow button to return to </a:t>
            </a:r>
            <a:r>
              <a:rPr lang="en-US" dirty="0" smtClean="0"/>
              <a:t>home-screen</a:t>
            </a:r>
          </a:p>
          <a:p>
            <a:r>
              <a:rPr lang="en-US" dirty="0"/>
              <a:t>Displays images and titles of items in the laundry in an infinite-scroll manner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Button to ‘’ADD NEW ITEM” to laundry.</a:t>
            </a:r>
          </a:p>
          <a:p>
            <a:r>
              <a:rPr lang="en-US" dirty="0" smtClean="0"/>
              <a:t>Clicking this redirects you to wardrobe screen to select items.</a:t>
            </a:r>
            <a:endParaRPr lang="en-US" dirty="0"/>
          </a:p>
          <a:p>
            <a:r>
              <a:rPr lang="en-US" dirty="0" smtClean="0"/>
              <a:t>“…” button on each item allows you to see info about it, or “REMOVE” the item from laundry.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348545"/>
            <a:ext cx="2360613" cy="4196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87" y="1555045"/>
            <a:ext cx="2360613" cy="4196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574" y="2707923"/>
            <a:ext cx="2328718" cy="4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4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6807199" cy="3649133"/>
          </a:xfrm>
        </p:spPr>
        <p:txBody>
          <a:bodyPr/>
          <a:lstStyle/>
          <a:p>
            <a:r>
              <a:rPr lang="en-US" dirty="0" smtClean="0"/>
              <a:t>A new child activity, with a back-arrow button to return to home-screen</a:t>
            </a:r>
          </a:p>
          <a:p>
            <a:r>
              <a:rPr lang="en-US" dirty="0" smtClean="0"/>
              <a:t>Displays images, price and names of items in an infinite-scroll manner</a:t>
            </a:r>
          </a:p>
          <a:p>
            <a:r>
              <a:rPr lang="en-US" dirty="0" smtClean="0"/>
              <a:t>Upon clicking an item, user redirected to the items webpage.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87" y="774700"/>
            <a:ext cx="3221831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4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6578599" cy="3649133"/>
          </a:xfrm>
        </p:spPr>
        <p:txBody>
          <a:bodyPr/>
          <a:lstStyle/>
          <a:p>
            <a:r>
              <a:rPr lang="en-US" dirty="0"/>
              <a:t>A new child activity, with a back-arrow button to return to home-screen</a:t>
            </a:r>
          </a:p>
          <a:p>
            <a:r>
              <a:rPr lang="en-US" dirty="0"/>
              <a:t>Displays </a:t>
            </a:r>
            <a:r>
              <a:rPr lang="en-US" dirty="0" smtClean="0"/>
              <a:t>thumbnails </a:t>
            </a:r>
            <a:r>
              <a:rPr lang="en-US" dirty="0"/>
              <a:t>and </a:t>
            </a:r>
            <a:r>
              <a:rPr lang="en-US" dirty="0" smtClean="0"/>
              <a:t>article titles from reputed fashion websites </a:t>
            </a:r>
            <a:r>
              <a:rPr lang="en-US" dirty="0"/>
              <a:t>in an infinite-scroll manner</a:t>
            </a:r>
          </a:p>
          <a:p>
            <a:r>
              <a:rPr lang="en-US" dirty="0"/>
              <a:t>Upon clicking an item, user redirected to the </a:t>
            </a:r>
            <a:r>
              <a:rPr lang="en-US" dirty="0" smtClean="0"/>
              <a:t>article.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9600"/>
            <a:ext cx="3314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2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2" y="0"/>
            <a:ext cx="10215148" cy="6764792"/>
          </a:xfrm>
        </p:spPr>
      </p:pic>
    </p:spTree>
    <p:extLst>
      <p:ext uri="{BB962C8B-B14F-4D97-AF65-F5344CB8AC3E}">
        <p14:creationId xmlns:p14="http://schemas.microsoft.com/office/powerpoint/2010/main" val="30113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WISHLIST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795866"/>
            <a:ext cx="2696517" cy="47938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787" y="795866"/>
            <a:ext cx="2695575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84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21" y="223509"/>
            <a:ext cx="2347701" cy="41198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99" y="1286933"/>
            <a:ext cx="2347701" cy="4119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78" y="2350358"/>
            <a:ext cx="2501114" cy="43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WARDROBE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79" y="609600"/>
            <a:ext cx="2716119" cy="47664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98" y="609600"/>
            <a:ext cx="2716120" cy="47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40" y="765907"/>
            <a:ext cx="3124260" cy="54826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98" y="765908"/>
            <a:ext cx="3109701" cy="54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2" y="0"/>
            <a:ext cx="10215148" cy="6764792"/>
          </a:xfrm>
        </p:spPr>
      </p:pic>
    </p:spTree>
    <p:extLst>
      <p:ext uri="{BB962C8B-B14F-4D97-AF65-F5344CB8AC3E}">
        <p14:creationId xmlns:p14="http://schemas.microsoft.com/office/powerpoint/2010/main" val="21406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22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601" y="2705100"/>
            <a:ext cx="10131425" cy="1456267"/>
          </a:xfrm>
        </p:spPr>
        <p:txBody>
          <a:bodyPr>
            <a:normAutofit/>
          </a:bodyPr>
          <a:lstStyle/>
          <a:p>
            <a:r>
              <a:rPr lang="en-US" sz="8000" dirty="0" smtClean="0"/>
              <a:t>Fin.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6050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1" y="1210733"/>
            <a:ext cx="2574926" cy="4655234"/>
          </a:xfrm>
        </p:spPr>
      </p:pic>
    </p:spTree>
    <p:extLst>
      <p:ext uri="{BB962C8B-B14F-4D97-AF65-F5344CB8AC3E}">
        <p14:creationId xmlns:p14="http://schemas.microsoft.com/office/powerpoint/2010/main" val="312889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69" y="858838"/>
            <a:ext cx="2910631" cy="5329912"/>
          </a:xfrm>
        </p:spPr>
      </p:pic>
    </p:spTree>
    <p:extLst>
      <p:ext uri="{BB962C8B-B14F-4D97-AF65-F5344CB8AC3E}">
        <p14:creationId xmlns:p14="http://schemas.microsoft.com/office/powerpoint/2010/main" val="26154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HOMESCREEN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6578599" cy="3649133"/>
          </a:xfrm>
        </p:spPr>
        <p:txBody>
          <a:bodyPr/>
          <a:lstStyle/>
          <a:p>
            <a:r>
              <a:rPr lang="en-US" dirty="0" smtClean="0"/>
              <a:t>Tab-Layout at the top</a:t>
            </a:r>
          </a:p>
          <a:p>
            <a:r>
              <a:rPr lang="en-US" dirty="0" smtClean="0"/>
              <a:t>Contains a view-Pager with four fragment activities.</a:t>
            </a:r>
          </a:p>
          <a:p>
            <a:r>
              <a:rPr lang="en-US" dirty="0" smtClean="0"/>
              <a:t>Users able to switch between activities by clicking on Tabs, or scrolling left/ right.</a:t>
            </a:r>
          </a:p>
          <a:p>
            <a:r>
              <a:rPr lang="en-US" dirty="0" smtClean="0"/>
              <a:t>Welcome pane.</a:t>
            </a:r>
          </a:p>
          <a:p>
            <a:r>
              <a:rPr lang="en-US" dirty="0" smtClean="0"/>
              <a:t>‘ADD ITEM’ and ‘LAUNDRY’ buttons.</a:t>
            </a:r>
          </a:p>
          <a:p>
            <a:r>
              <a:rPr lang="en-US" dirty="0" smtClean="0"/>
              <a:t>ADD ITEM…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87" y="876300"/>
            <a:ext cx="2900363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56" y="1975338"/>
            <a:ext cx="2361044" cy="41974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3" y="1975339"/>
            <a:ext cx="2406127" cy="4277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7" y="1975340"/>
            <a:ext cx="2338262" cy="4156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77" y="1975339"/>
            <a:ext cx="2338262" cy="41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6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156" y="1975338"/>
            <a:ext cx="2361044" cy="41974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3" y="1975339"/>
            <a:ext cx="2406127" cy="427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55" y="1975338"/>
            <a:ext cx="2402563" cy="42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HOMESCREEN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6578599" cy="3649133"/>
          </a:xfrm>
        </p:spPr>
        <p:txBody>
          <a:bodyPr/>
          <a:lstStyle/>
          <a:p>
            <a:r>
              <a:rPr lang="en-US" dirty="0" smtClean="0"/>
              <a:t>Today’s Look pane.</a:t>
            </a:r>
          </a:p>
          <a:p>
            <a:r>
              <a:rPr lang="en-US" dirty="0" smtClean="0"/>
              <a:t>Refresh Look Button.</a:t>
            </a:r>
          </a:p>
          <a:p>
            <a:r>
              <a:rPr lang="en-US" dirty="0" smtClean="0"/>
              <a:t>Notifications pane.</a:t>
            </a:r>
          </a:p>
          <a:p>
            <a:r>
              <a:rPr lang="en-US" dirty="0" smtClean="0"/>
              <a:t>‘Polls pane’.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45" y="1480254"/>
            <a:ext cx="2360613" cy="4196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0" y="1480254"/>
            <a:ext cx="2360613" cy="4196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17" y="1480255"/>
            <a:ext cx="2360613" cy="41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32" y="1544637"/>
            <a:ext cx="2321867" cy="41277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532" y="1544637"/>
            <a:ext cx="2321868" cy="41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4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4658</TotalTime>
  <Words>391</Words>
  <Application>Microsoft Office PowerPoint</Application>
  <PresentationFormat>Widescreen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Haettenschweiler</vt:lpstr>
      <vt:lpstr>Celestial</vt:lpstr>
      <vt:lpstr>ESTIUM</vt:lpstr>
      <vt:lpstr>PowerPoint Presentation</vt:lpstr>
      <vt:lpstr>LOGIN SCREEN</vt:lpstr>
      <vt:lpstr>SPLASH SCREEN</vt:lpstr>
      <vt:lpstr>HOMESCREEN 1</vt:lpstr>
      <vt:lpstr>ADD ITEM</vt:lpstr>
      <vt:lpstr>ADD ITEM</vt:lpstr>
      <vt:lpstr>HOMESCREEN 2</vt:lpstr>
      <vt:lpstr>CALENDAR</vt:lpstr>
      <vt:lpstr>ADD LOOK IN CALENDAR</vt:lpstr>
      <vt:lpstr>CIRCLES</vt:lpstr>
      <vt:lpstr>CIRCLES: friends wardrobe</vt:lpstr>
      <vt:lpstr>CIRCLES: ADD FRIENDS</vt:lpstr>
      <vt:lpstr>CIRCLES: CREATE POLL</vt:lpstr>
      <vt:lpstr>MAIN MENU</vt:lpstr>
      <vt:lpstr>LOOKBOOK</vt:lpstr>
      <vt:lpstr>LAUNDRY</vt:lpstr>
      <vt:lpstr>SHOPPING</vt:lpstr>
      <vt:lpstr>STYLE TRENDS</vt:lpstr>
      <vt:lpstr>WISHLIST</vt:lpstr>
      <vt:lpstr>DONATIONS</vt:lpstr>
      <vt:lpstr>WARDROBE</vt:lpstr>
      <vt:lpstr>SETTINGS</vt:lpstr>
      <vt:lpstr>PowerPoint Presentation</vt:lpstr>
      <vt:lpstr>COLOR IDEAS</vt:lpstr>
      <vt:lpstr>DESIGN INSPIRATIONS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ESTIUM</dc:title>
  <dc:creator>Muhammad Arham Khan</dc:creator>
  <cp:lastModifiedBy>Muhammad Arham Khan</cp:lastModifiedBy>
  <cp:revision>112</cp:revision>
  <dcterms:created xsi:type="dcterms:W3CDTF">2018-04-06T15:13:47Z</dcterms:created>
  <dcterms:modified xsi:type="dcterms:W3CDTF">2018-04-09T20:52:05Z</dcterms:modified>
</cp:coreProperties>
</file>